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eague Spartan" charset="1" panose="00000800000000000000"/>
      <p:regular r:id="rId22"/>
    </p:embeddedFont>
    <p:embeddedFont>
      <p:font typeface="Open Sans Bold" charset="1" panose="020B0806030504020204"/>
      <p:regular r:id="rId23"/>
    </p:embeddedFont>
    <p:embeddedFont>
      <p:font typeface="Open Sans" charset="1" panose="020B0606030504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044"/>
            <a:ext cx="18288000" cy="12203084"/>
          </a:xfrm>
          <a:custGeom>
            <a:avLst/>
            <a:gdLst/>
            <a:ahLst/>
            <a:cxnLst/>
            <a:rect r="r" b="b" t="t" l="l"/>
            <a:pathLst>
              <a:path h="12203084" w="18288000">
                <a:moveTo>
                  <a:pt x="0" y="0"/>
                </a:moveTo>
                <a:lnTo>
                  <a:pt x="18288000" y="0"/>
                </a:lnTo>
                <a:lnTo>
                  <a:pt x="18288000" y="12203084"/>
                </a:lnTo>
                <a:lnTo>
                  <a:pt x="0" y="12203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69067" y="6642915"/>
            <a:ext cx="6215923" cy="3644085"/>
          </a:xfrm>
          <a:custGeom>
            <a:avLst/>
            <a:gdLst/>
            <a:ahLst/>
            <a:cxnLst/>
            <a:rect r="r" b="b" t="t" l="l"/>
            <a:pathLst>
              <a:path h="3644085" w="6215923">
                <a:moveTo>
                  <a:pt x="0" y="0"/>
                </a:moveTo>
                <a:lnTo>
                  <a:pt x="6215924" y="0"/>
                </a:lnTo>
                <a:lnTo>
                  <a:pt x="6215924" y="3644085"/>
                </a:lnTo>
                <a:lnTo>
                  <a:pt x="0" y="3644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94774" y="2992004"/>
            <a:ext cx="18877547" cy="2529639"/>
            <a:chOff x="0" y="0"/>
            <a:chExt cx="4971864" cy="6662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71864" cy="666242"/>
            </a:xfrm>
            <a:custGeom>
              <a:avLst/>
              <a:gdLst/>
              <a:ahLst/>
              <a:cxnLst/>
              <a:rect r="r" b="b" t="t" l="l"/>
              <a:pathLst>
                <a:path h="666242" w="4971864">
                  <a:moveTo>
                    <a:pt x="0" y="0"/>
                  </a:moveTo>
                  <a:lnTo>
                    <a:pt x="4971864" y="0"/>
                  </a:lnTo>
                  <a:lnTo>
                    <a:pt x="4971864" y="666242"/>
                  </a:lnTo>
                  <a:lnTo>
                    <a:pt x="0" y="666242"/>
                  </a:lnTo>
                  <a:close/>
                </a:path>
              </a:pathLst>
            </a:custGeom>
            <a:solidFill>
              <a:srgbClr val="000000">
                <a:alpha val="5764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971864" cy="704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47034" y="1679838"/>
            <a:ext cx="824792" cy="721644"/>
            <a:chOff x="0" y="0"/>
            <a:chExt cx="217229" cy="1900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229" cy="190063"/>
            </a:xfrm>
            <a:custGeom>
              <a:avLst/>
              <a:gdLst/>
              <a:ahLst/>
              <a:cxnLst/>
              <a:rect r="r" b="b" t="t" l="l"/>
              <a:pathLst>
                <a:path h="190063" w="217229">
                  <a:moveTo>
                    <a:pt x="95031" y="0"/>
                  </a:moveTo>
                  <a:lnTo>
                    <a:pt x="122198" y="0"/>
                  </a:lnTo>
                  <a:cubicBezTo>
                    <a:pt x="174682" y="0"/>
                    <a:pt x="217229" y="42547"/>
                    <a:pt x="217229" y="95031"/>
                  </a:cubicBezTo>
                  <a:lnTo>
                    <a:pt x="217229" y="95031"/>
                  </a:lnTo>
                  <a:cubicBezTo>
                    <a:pt x="217229" y="147516"/>
                    <a:pt x="174682" y="190063"/>
                    <a:pt x="122198" y="190063"/>
                  </a:cubicBezTo>
                  <a:lnTo>
                    <a:pt x="95031" y="190063"/>
                  </a:lnTo>
                  <a:cubicBezTo>
                    <a:pt x="42547" y="190063"/>
                    <a:pt x="0" y="147516"/>
                    <a:pt x="0" y="95031"/>
                  </a:cubicBezTo>
                  <a:lnTo>
                    <a:pt x="0" y="95031"/>
                  </a:lnTo>
                  <a:cubicBezTo>
                    <a:pt x="0" y="42547"/>
                    <a:pt x="42547" y="0"/>
                    <a:pt x="950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7229" cy="228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848002" y="1179060"/>
            <a:ext cx="2591996" cy="1457998"/>
          </a:xfrm>
          <a:custGeom>
            <a:avLst/>
            <a:gdLst/>
            <a:ahLst/>
            <a:cxnLst/>
            <a:rect r="r" b="b" t="t" l="l"/>
            <a:pathLst>
              <a:path h="1457998" w="2591996">
                <a:moveTo>
                  <a:pt x="0" y="0"/>
                </a:moveTo>
                <a:lnTo>
                  <a:pt x="2591996" y="0"/>
                </a:lnTo>
                <a:lnTo>
                  <a:pt x="2591996" y="1457998"/>
                </a:lnTo>
                <a:lnTo>
                  <a:pt x="0" y="145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55677" y="3252730"/>
            <a:ext cx="13176647" cy="158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22"/>
              </a:lnSpc>
            </a:pPr>
            <a:r>
              <a:rPr lang="en-US" b="true" sz="1043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 VELOZ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54682" y="4835122"/>
            <a:ext cx="3044694" cy="686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8"/>
              </a:lnSpc>
            </a:pPr>
            <a:r>
              <a:rPr lang="en-US" b="true" sz="456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GRUPO 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08161"/>
            <a:ext cx="18954288" cy="10820552"/>
            <a:chOff x="0" y="0"/>
            <a:chExt cx="4992076" cy="2849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2076" cy="2849857"/>
            </a:xfrm>
            <a:custGeom>
              <a:avLst/>
              <a:gdLst/>
              <a:ahLst/>
              <a:cxnLst/>
              <a:rect r="r" b="b" t="t" l="l"/>
              <a:pathLst>
                <a:path h="2849857" w="4992076">
                  <a:moveTo>
                    <a:pt x="0" y="0"/>
                  </a:moveTo>
                  <a:lnTo>
                    <a:pt x="4992076" y="0"/>
                  </a:lnTo>
                  <a:lnTo>
                    <a:pt x="4992076" y="2849857"/>
                  </a:lnTo>
                  <a:lnTo>
                    <a:pt x="0" y="2849857"/>
                  </a:lnTo>
                  <a:close/>
                </a:path>
              </a:pathLst>
            </a:custGeom>
            <a:gradFill rotWithShape="true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992076" cy="2878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77144" y="3874656"/>
            <a:ext cx="3128098" cy="3196347"/>
          </a:xfrm>
          <a:custGeom>
            <a:avLst/>
            <a:gdLst/>
            <a:ahLst/>
            <a:cxnLst/>
            <a:rect r="r" b="b" t="t" l="l"/>
            <a:pathLst>
              <a:path h="3196347" w="3128098">
                <a:moveTo>
                  <a:pt x="0" y="0"/>
                </a:moveTo>
                <a:lnTo>
                  <a:pt x="3128098" y="0"/>
                </a:lnTo>
                <a:lnTo>
                  <a:pt x="3128098" y="3196347"/>
                </a:lnTo>
                <a:lnTo>
                  <a:pt x="0" y="3196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71967" y="1574673"/>
            <a:ext cx="2637955" cy="2637955"/>
          </a:xfrm>
          <a:custGeom>
            <a:avLst/>
            <a:gdLst/>
            <a:ahLst/>
            <a:cxnLst/>
            <a:rect r="r" b="b" t="t" l="l"/>
            <a:pathLst>
              <a:path h="2637955" w="2637955">
                <a:moveTo>
                  <a:pt x="0" y="0"/>
                </a:moveTo>
                <a:lnTo>
                  <a:pt x="2637955" y="0"/>
                </a:lnTo>
                <a:lnTo>
                  <a:pt x="2637955" y="2637955"/>
                </a:lnTo>
                <a:lnTo>
                  <a:pt x="0" y="2637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56586" y="1765458"/>
            <a:ext cx="3105980" cy="3105980"/>
          </a:xfrm>
          <a:custGeom>
            <a:avLst/>
            <a:gdLst/>
            <a:ahLst/>
            <a:cxnLst/>
            <a:rect r="r" b="b" t="t" l="l"/>
            <a:pathLst>
              <a:path h="3105980" w="3105980">
                <a:moveTo>
                  <a:pt x="0" y="0"/>
                </a:moveTo>
                <a:lnTo>
                  <a:pt x="3105980" y="0"/>
                </a:lnTo>
                <a:lnTo>
                  <a:pt x="3105980" y="3105981"/>
                </a:lnTo>
                <a:lnTo>
                  <a:pt x="0" y="3105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96884" y="6249792"/>
            <a:ext cx="4056185" cy="4056185"/>
          </a:xfrm>
          <a:custGeom>
            <a:avLst/>
            <a:gdLst/>
            <a:ahLst/>
            <a:cxnLst/>
            <a:rect r="r" b="b" t="t" l="l"/>
            <a:pathLst>
              <a:path h="4056185" w="4056185">
                <a:moveTo>
                  <a:pt x="0" y="0"/>
                </a:moveTo>
                <a:lnTo>
                  <a:pt x="4056185" y="0"/>
                </a:lnTo>
                <a:lnTo>
                  <a:pt x="4056185" y="4056184"/>
                </a:lnTo>
                <a:lnTo>
                  <a:pt x="0" y="4056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46223" y="6085983"/>
            <a:ext cx="1351376" cy="1351376"/>
          </a:xfrm>
          <a:custGeom>
            <a:avLst/>
            <a:gdLst/>
            <a:ahLst/>
            <a:cxnLst/>
            <a:rect r="r" b="b" t="t" l="l"/>
            <a:pathLst>
              <a:path h="1351376" w="1351376">
                <a:moveTo>
                  <a:pt x="0" y="0"/>
                </a:moveTo>
                <a:lnTo>
                  <a:pt x="1351376" y="0"/>
                </a:lnTo>
                <a:lnTo>
                  <a:pt x="1351376" y="1351376"/>
                </a:lnTo>
                <a:lnTo>
                  <a:pt x="0" y="1351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89294" y="549402"/>
            <a:ext cx="12563775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CB6CE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 usamos para arduino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645065"/>
            <a:ext cx="5565039" cy="7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4"/>
              </a:lnSpc>
            </a:pPr>
            <a:r>
              <a:rPr lang="en-US" sz="50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Protoboard 170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836556"/>
            <a:ext cx="4775330" cy="7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4"/>
              </a:lnSpc>
            </a:pPr>
            <a:r>
              <a:rPr lang="en-US" sz="50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Arduino UNO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024124"/>
            <a:ext cx="6188494" cy="7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4"/>
              </a:lnSpc>
            </a:pPr>
            <a:r>
              <a:rPr lang="en-US" sz="50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Modulo de joystick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211692"/>
            <a:ext cx="3673894" cy="7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4"/>
              </a:lnSpc>
            </a:pPr>
            <a:r>
              <a:rPr lang="en-US" sz="50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Pulsadores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7399259"/>
            <a:ext cx="10386421" cy="7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4"/>
              </a:lnSpc>
            </a:pPr>
            <a:r>
              <a:rPr lang="en-US" sz="50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Jumper dupont macho-hembra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586827"/>
            <a:ext cx="4517523" cy="79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04"/>
              </a:lnSpc>
            </a:pPr>
            <a:r>
              <a:rPr lang="en-US" sz="500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Impresion 3D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1777788">
            <a:off x="6454517" y="8382175"/>
            <a:ext cx="2584059" cy="1624431"/>
          </a:xfrm>
          <a:custGeom>
            <a:avLst/>
            <a:gdLst/>
            <a:ahLst/>
            <a:cxnLst/>
            <a:rect r="r" b="b" t="t" l="l"/>
            <a:pathLst>
              <a:path h="1624431" w="2584059">
                <a:moveTo>
                  <a:pt x="0" y="0"/>
                </a:moveTo>
                <a:lnTo>
                  <a:pt x="2584059" y="0"/>
                </a:lnTo>
                <a:lnTo>
                  <a:pt x="2584059" y="1624431"/>
                </a:lnTo>
                <a:lnTo>
                  <a:pt x="0" y="1624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26902" y="10287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77788">
            <a:off x="5286826" y="3233639"/>
            <a:ext cx="6919775" cy="4350015"/>
          </a:xfrm>
          <a:custGeom>
            <a:avLst/>
            <a:gdLst/>
            <a:ahLst/>
            <a:cxnLst/>
            <a:rect r="r" b="b" t="t" l="l"/>
            <a:pathLst>
              <a:path h="4350015" w="6919775">
                <a:moveTo>
                  <a:pt x="0" y="0"/>
                </a:moveTo>
                <a:lnTo>
                  <a:pt x="6919775" y="0"/>
                </a:lnTo>
                <a:lnTo>
                  <a:pt x="6919775" y="4350015"/>
                </a:lnTo>
                <a:lnTo>
                  <a:pt x="0" y="435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70061" y="4640536"/>
            <a:ext cx="2842814" cy="1005929"/>
            <a:chOff x="0" y="0"/>
            <a:chExt cx="1507420" cy="533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7420" cy="533400"/>
            </a:xfrm>
            <a:custGeom>
              <a:avLst/>
              <a:gdLst/>
              <a:ahLst/>
              <a:cxnLst/>
              <a:rect r="r" b="b" t="t" l="l"/>
              <a:pathLst>
                <a:path h="533400" w="1507420">
                  <a:moveTo>
                    <a:pt x="239386" y="166418"/>
                  </a:moveTo>
                  <a:lnTo>
                    <a:pt x="1507420" y="166418"/>
                  </a:lnTo>
                  <a:lnTo>
                    <a:pt x="150742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gradFill rotWithShape="true">
              <a:gsLst>
                <a:gs pos="0">
                  <a:srgbClr val="B5DDF4">
                    <a:alpha val="100000"/>
                  </a:srgbClr>
                </a:gs>
                <a:gs pos="100000">
                  <a:srgbClr val="ADB9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20650" y="127000"/>
              <a:ext cx="1386770" cy="241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44738" y="2797764"/>
            <a:ext cx="3086100" cy="3086100"/>
            <a:chOff x="0" y="0"/>
            <a:chExt cx="558800" cy="558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DDF4">
                    <a:alpha val="100000"/>
                  </a:srgbClr>
                </a:gs>
                <a:gs pos="100000">
                  <a:srgbClr val="ADB9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44450" y="-69850"/>
              <a:ext cx="469900" cy="584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Joystick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9760278">
            <a:off x="10267289" y="2934344"/>
            <a:ext cx="2842814" cy="1005929"/>
            <a:chOff x="0" y="0"/>
            <a:chExt cx="1507420" cy="533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7420" cy="533400"/>
            </a:xfrm>
            <a:custGeom>
              <a:avLst/>
              <a:gdLst/>
              <a:ahLst/>
              <a:cxnLst/>
              <a:rect r="r" b="b" t="t" l="l"/>
              <a:pathLst>
                <a:path h="533400" w="1507420">
                  <a:moveTo>
                    <a:pt x="239386" y="166418"/>
                  </a:moveTo>
                  <a:lnTo>
                    <a:pt x="1507420" y="166418"/>
                  </a:lnTo>
                  <a:lnTo>
                    <a:pt x="150742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gradFill rotWithShape="true">
              <a:gsLst>
                <a:gs pos="0">
                  <a:srgbClr val="B5DDF4">
                    <a:alpha val="100000"/>
                  </a:srgbClr>
                </a:gs>
                <a:gs pos="100000">
                  <a:srgbClr val="ADB9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120650" y="127000"/>
              <a:ext cx="1386770" cy="241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95397" y="492247"/>
            <a:ext cx="2662984" cy="2662984"/>
            <a:chOff x="0" y="0"/>
            <a:chExt cx="558800" cy="558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DDF4">
                    <a:alpha val="100000"/>
                  </a:srgbClr>
                </a:gs>
                <a:gs pos="100000">
                  <a:srgbClr val="ADB9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44450" y="-31750"/>
              <a:ext cx="469900" cy="546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Boton del Menu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10727594">
            <a:off x="10490484" y="3928476"/>
            <a:ext cx="2330580" cy="824675"/>
            <a:chOff x="0" y="0"/>
            <a:chExt cx="1507420" cy="533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07420" cy="533400"/>
            </a:xfrm>
            <a:custGeom>
              <a:avLst/>
              <a:gdLst/>
              <a:ahLst/>
              <a:cxnLst/>
              <a:rect r="r" b="b" t="t" l="l"/>
              <a:pathLst>
                <a:path h="533400" w="1507420">
                  <a:moveTo>
                    <a:pt x="239386" y="166418"/>
                  </a:moveTo>
                  <a:lnTo>
                    <a:pt x="1507420" y="166418"/>
                  </a:lnTo>
                  <a:lnTo>
                    <a:pt x="150742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gradFill rotWithShape="true">
              <a:gsLst>
                <a:gs pos="0">
                  <a:srgbClr val="B5DDF4">
                    <a:alpha val="100000"/>
                  </a:srgbClr>
                </a:gs>
                <a:gs pos="100000">
                  <a:srgbClr val="ADB9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120650" y="127000"/>
              <a:ext cx="1386770" cy="241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195397" y="3309043"/>
            <a:ext cx="2662984" cy="2662984"/>
            <a:chOff x="0" y="0"/>
            <a:chExt cx="558800" cy="558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DDF4">
                    <a:alpha val="100000"/>
                  </a:srgbClr>
                </a:gs>
                <a:gs pos="100000">
                  <a:srgbClr val="ADB9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44450" y="-31750"/>
              <a:ext cx="469900" cy="546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Boton para correr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-8819727">
            <a:off x="9856985" y="5303587"/>
            <a:ext cx="3243090" cy="707169"/>
            <a:chOff x="0" y="0"/>
            <a:chExt cx="2097632" cy="4573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97632" cy="457397"/>
            </a:xfrm>
            <a:custGeom>
              <a:avLst/>
              <a:gdLst/>
              <a:ahLst/>
              <a:cxnLst/>
              <a:rect r="r" b="b" t="t" l="l"/>
              <a:pathLst>
                <a:path h="457397" w="2097632">
                  <a:moveTo>
                    <a:pt x="239386" y="165925"/>
                  </a:moveTo>
                  <a:lnTo>
                    <a:pt x="2097632" y="165925"/>
                  </a:lnTo>
                  <a:lnTo>
                    <a:pt x="2097632" y="291447"/>
                  </a:lnTo>
                  <a:lnTo>
                    <a:pt x="239373" y="291447"/>
                  </a:lnTo>
                  <a:lnTo>
                    <a:pt x="302255" y="457397"/>
                  </a:lnTo>
                  <a:lnTo>
                    <a:pt x="0" y="228699"/>
                  </a:lnTo>
                  <a:lnTo>
                    <a:pt x="302255" y="0"/>
                  </a:lnTo>
                  <a:lnTo>
                    <a:pt x="239386" y="165925"/>
                  </a:lnTo>
                  <a:close/>
                </a:path>
              </a:pathLst>
            </a:custGeom>
            <a:gradFill rotWithShape="true">
              <a:gsLst>
                <a:gs pos="0">
                  <a:srgbClr val="B5DDF4">
                    <a:alpha val="100000"/>
                  </a:srgbClr>
                </a:gs>
                <a:gs pos="100000">
                  <a:srgbClr val="ADB9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20650" y="127000"/>
              <a:ext cx="1976982" cy="165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031002" y="6124428"/>
            <a:ext cx="2662984" cy="2662984"/>
            <a:chOff x="0" y="0"/>
            <a:chExt cx="558800" cy="558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33042" y="234291"/>
                  </a:moveTo>
                  <a:cubicBezTo>
                    <a:pt x="49299" y="253840"/>
                    <a:pt x="49332" y="305706"/>
                    <a:pt x="33167" y="325331"/>
                  </a:cubicBezTo>
                  <a:cubicBezTo>
                    <a:pt x="12843" y="350003"/>
                    <a:pt x="669" y="381568"/>
                    <a:pt x="669" y="415884"/>
                  </a:cubicBezTo>
                  <a:cubicBezTo>
                    <a:pt x="669" y="495135"/>
                    <a:pt x="64865" y="558800"/>
                    <a:pt x="143251" y="558800"/>
                  </a:cubicBezTo>
                  <a:cubicBezTo>
                    <a:pt x="177745" y="558800"/>
                    <a:pt x="209318" y="546669"/>
                    <a:pt x="233976" y="526404"/>
                  </a:cubicBezTo>
                  <a:cubicBezTo>
                    <a:pt x="253647" y="510238"/>
                    <a:pt x="305827" y="510235"/>
                    <a:pt x="325498" y="526401"/>
                  </a:cubicBezTo>
                  <a:cubicBezTo>
                    <a:pt x="350157" y="546668"/>
                    <a:pt x="381730" y="558800"/>
                    <a:pt x="416232" y="558800"/>
                  </a:cubicBezTo>
                  <a:cubicBezTo>
                    <a:pt x="494618" y="558800"/>
                    <a:pt x="558800" y="495135"/>
                    <a:pt x="558800" y="415884"/>
                  </a:cubicBezTo>
                  <a:cubicBezTo>
                    <a:pt x="558800" y="381312"/>
                    <a:pt x="546247" y="349534"/>
                    <a:pt x="525581" y="324782"/>
                  </a:cubicBezTo>
                  <a:cubicBezTo>
                    <a:pt x="509342" y="305335"/>
                    <a:pt x="509342" y="254131"/>
                    <a:pt x="525556" y="234663"/>
                  </a:cubicBezTo>
                  <a:cubicBezTo>
                    <a:pt x="546238" y="209831"/>
                    <a:pt x="558800" y="177872"/>
                    <a:pt x="558800" y="142916"/>
                  </a:cubicBezTo>
                  <a:cubicBezTo>
                    <a:pt x="558800" y="64349"/>
                    <a:pt x="494618" y="0"/>
                    <a:pt x="416232" y="0"/>
                  </a:cubicBezTo>
                  <a:cubicBezTo>
                    <a:pt x="382027" y="0"/>
                    <a:pt x="350824" y="11865"/>
                    <a:pt x="326295" y="31724"/>
                  </a:cubicBezTo>
                  <a:cubicBezTo>
                    <a:pt x="306327" y="47891"/>
                    <a:pt x="252153" y="47709"/>
                    <a:pt x="232185" y="31544"/>
                  </a:cubicBezTo>
                  <a:cubicBezTo>
                    <a:pt x="207787" y="11793"/>
                    <a:pt x="176670" y="0"/>
                    <a:pt x="142568" y="0"/>
                  </a:cubicBezTo>
                  <a:cubicBezTo>
                    <a:pt x="64181" y="0"/>
                    <a:pt x="0" y="64349"/>
                    <a:pt x="0" y="142916"/>
                  </a:cubicBezTo>
                  <a:cubicBezTo>
                    <a:pt x="0" y="177697"/>
                    <a:pt x="12437" y="209512"/>
                    <a:pt x="33042" y="2342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5DDF4">
                    <a:alpha val="100000"/>
                  </a:srgbClr>
                </a:gs>
                <a:gs pos="100000">
                  <a:srgbClr val="ADB9E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44450" y="-31750"/>
              <a:ext cx="469900" cy="546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Boton para Saltar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001" y="4981957"/>
            <a:ext cx="3528218" cy="3528218"/>
          </a:xfrm>
          <a:custGeom>
            <a:avLst/>
            <a:gdLst/>
            <a:ahLst/>
            <a:cxnLst/>
            <a:rect r="r" b="b" t="t" l="l"/>
            <a:pathLst>
              <a:path h="3528218" w="3528218">
                <a:moveTo>
                  <a:pt x="0" y="0"/>
                </a:moveTo>
                <a:lnTo>
                  <a:pt x="3528218" y="0"/>
                </a:lnTo>
                <a:lnTo>
                  <a:pt x="3528218" y="3528218"/>
                </a:lnTo>
                <a:lnTo>
                  <a:pt x="0" y="352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05022" y="4293843"/>
            <a:ext cx="2570481" cy="4452538"/>
          </a:xfrm>
          <a:custGeom>
            <a:avLst/>
            <a:gdLst/>
            <a:ahLst/>
            <a:cxnLst/>
            <a:rect r="r" b="b" t="t" l="l"/>
            <a:pathLst>
              <a:path h="4452538" w="2570481">
                <a:moveTo>
                  <a:pt x="0" y="0"/>
                </a:moveTo>
                <a:lnTo>
                  <a:pt x="2570481" y="0"/>
                </a:lnTo>
                <a:lnTo>
                  <a:pt x="2570481" y="4452538"/>
                </a:lnTo>
                <a:lnTo>
                  <a:pt x="0" y="4452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664" r="0" b="-114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4466" y="5416924"/>
            <a:ext cx="4364834" cy="3329457"/>
          </a:xfrm>
          <a:custGeom>
            <a:avLst/>
            <a:gdLst/>
            <a:ahLst/>
            <a:cxnLst/>
            <a:rect r="r" b="b" t="t" l="l"/>
            <a:pathLst>
              <a:path h="3329457" w="4364834">
                <a:moveTo>
                  <a:pt x="0" y="0"/>
                </a:moveTo>
                <a:lnTo>
                  <a:pt x="4364834" y="0"/>
                </a:lnTo>
                <a:lnTo>
                  <a:pt x="4364834" y="3329457"/>
                </a:lnTo>
                <a:lnTo>
                  <a:pt x="0" y="332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67" t="0" r="-62744" b="-534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071" y="453606"/>
            <a:ext cx="17913858" cy="199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16"/>
              </a:lnSpc>
            </a:pPr>
            <a:r>
              <a:rPr lang="en-US" sz="13888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¿Sugerencias?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999904"/>
            <a:ext cx="6317695" cy="192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 jefe mas complejo?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74388" y="3052192"/>
            <a:ext cx="6339840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Tener Minijefes?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66653" y="2398196"/>
            <a:ext cx="4365296" cy="290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Mas niveles y variedad?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9437" y="2445694"/>
            <a:ext cx="9629125" cy="6812606"/>
          </a:xfrm>
          <a:custGeom>
            <a:avLst/>
            <a:gdLst/>
            <a:ahLst/>
            <a:cxnLst/>
            <a:rect r="r" b="b" t="t" l="l"/>
            <a:pathLst>
              <a:path h="6812606" w="9629125">
                <a:moveTo>
                  <a:pt x="0" y="0"/>
                </a:moveTo>
                <a:lnTo>
                  <a:pt x="9629126" y="0"/>
                </a:lnTo>
                <a:lnTo>
                  <a:pt x="9629126" y="6812606"/>
                </a:lnTo>
                <a:lnTo>
                  <a:pt x="0" y="681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7071" y="453606"/>
            <a:ext cx="17913858" cy="199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16"/>
              </a:lnSpc>
            </a:pPr>
            <a:r>
              <a:rPr lang="en-US" sz="13888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Triptico frontal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0916" y="2445694"/>
            <a:ext cx="9646168" cy="6812606"/>
          </a:xfrm>
          <a:custGeom>
            <a:avLst/>
            <a:gdLst/>
            <a:ahLst/>
            <a:cxnLst/>
            <a:rect r="r" b="b" t="t" l="l"/>
            <a:pathLst>
              <a:path h="6812606" w="9646168">
                <a:moveTo>
                  <a:pt x="0" y="0"/>
                </a:moveTo>
                <a:lnTo>
                  <a:pt x="9646168" y="0"/>
                </a:lnTo>
                <a:lnTo>
                  <a:pt x="9646168" y="6812606"/>
                </a:lnTo>
                <a:lnTo>
                  <a:pt x="0" y="681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7071" y="453606"/>
            <a:ext cx="17913858" cy="199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16"/>
              </a:lnSpc>
            </a:pPr>
            <a:r>
              <a:rPr lang="en-US" sz="13888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Triptico trasero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71" y="453606"/>
            <a:ext cx="17913858" cy="199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16"/>
              </a:lnSpc>
            </a:pPr>
            <a:r>
              <a:rPr lang="en-US" sz="13888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631893" y="4516728"/>
            <a:ext cx="5024215" cy="4994834"/>
          </a:xfrm>
          <a:custGeom>
            <a:avLst/>
            <a:gdLst/>
            <a:ahLst/>
            <a:cxnLst/>
            <a:rect r="r" b="b" t="t" l="l"/>
            <a:pathLst>
              <a:path h="4994834" w="5024215">
                <a:moveTo>
                  <a:pt x="0" y="0"/>
                </a:moveTo>
                <a:lnTo>
                  <a:pt x="5024214" y="0"/>
                </a:lnTo>
                <a:lnTo>
                  <a:pt x="5024214" y="4994834"/>
                </a:lnTo>
                <a:lnTo>
                  <a:pt x="0" y="4994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4737" y="2978291"/>
            <a:ext cx="8918525" cy="95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  <a:spcBef>
                <a:spcPct val="0"/>
              </a:spcBef>
            </a:pPr>
            <a:r>
              <a:rPr lang="en-US" sz="60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Carpeta con manuales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71" y="3922300"/>
            <a:ext cx="18100929" cy="3972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77"/>
              </a:lnSpc>
            </a:pPr>
            <a:r>
              <a:rPr lang="en-US" sz="14034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Gracias por ver</a:t>
            </a:r>
          </a:p>
          <a:p>
            <a:pPr algn="ctr">
              <a:lnSpc>
                <a:spcPts val="1557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9251" y="2199978"/>
            <a:ext cx="1585187" cy="1585187"/>
          </a:xfrm>
          <a:custGeom>
            <a:avLst/>
            <a:gdLst/>
            <a:ahLst/>
            <a:cxnLst/>
            <a:rect r="r" b="b" t="t" l="l"/>
            <a:pathLst>
              <a:path h="1585187" w="1585187">
                <a:moveTo>
                  <a:pt x="0" y="0"/>
                </a:moveTo>
                <a:lnTo>
                  <a:pt x="1585187" y="0"/>
                </a:lnTo>
                <a:lnTo>
                  <a:pt x="1585187" y="1585187"/>
                </a:lnTo>
                <a:lnTo>
                  <a:pt x="0" y="1585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888" t="0" r="-388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2644" y="4859734"/>
            <a:ext cx="1650206" cy="1650206"/>
          </a:xfrm>
          <a:custGeom>
            <a:avLst/>
            <a:gdLst/>
            <a:ahLst/>
            <a:cxnLst/>
            <a:rect r="r" b="b" t="t" l="l"/>
            <a:pathLst>
              <a:path h="1650206" w="1650206">
                <a:moveTo>
                  <a:pt x="0" y="0"/>
                </a:moveTo>
                <a:lnTo>
                  <a:pt x="1650206" y="0"/>
                </a:lnTo>
                <a:lnTo>
                  <a:pt x="1650206" y="1650207"/>
                </a:lnTo>
                <a:lnTo>
                  <a:pt x="0" y="16502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4562" y="4802267"/>
            <a:ext cx="1650206" cy="1650206"/>
          </a:xfrm>
          <a:custGeom>
            <a:avLst/>
            <a:gdLst/>
            <a:ahLst/>
            <a:cxnLst/>
            <a:rect r="r" b="b" t="t" l="l"/>
            <a:pathLst>
              <a:path h="1650206" w="1650206">
                <a:moveTo>
                  <a:pt x="0" y="0"/>
                </a:moveTo>
                <a:lnTo>
                  <a:pt x="1650207" y="0"/>
                </a:lnTo>
                <a:lnTo>
                  <a:pt x="1650207" y="1650206"/>
                </a:lnTo>
                <a:lnTo>
                  <a:pt x="0" y="1650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64877" y="7138591"/>
            <a:ext cx="1671973" cy="1671973"/>
          </a:xfrm>
          <a:custGeom>
            <a:avLst/>
            <a:gdLst/>
            <a:ahLst/>
            <a:cxnLst/>
            <a:rect r="r" b="b" t="t" l="l"/>
            <a:pathLst>
              <a:path h="1671973" w="1671973">
                <a:moveTo>
                  <a:pt x="0" y="0"/>
                </a:moveTo>
                <a:lnTo>
                  <a:pt x="1671973" y="0"/>
                </a:lnTo>
                <a:lnTo>
                  <a:pt x="1671973" y="1671973"/>
                </a:lnTo>
                <a:lnTo>
                  <a:pt x="0" y="1671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94154" y="2199978"/>
            <a:ext cx="1714634" cy="1631966"/>
          </a:xfrm>
          <a:custGeom>
            <a:avLst/>
            <a:gdLst/>
            <a:ahLst/>
            <a:cxnLst/>
            <a:rect r="r" b="b" t="t" l="l"/>
            <a:pathLst>
              <a:path h="1631966" w="1714634">
                <a:moveTo>
                  <a:pt x="0" y="0"/>
                </a:moveTo>
                <a:lnTo>
                  <a:pt x="1714634" y="0"/>
                </a:lnTo>
                <a:lnTo>
                  <a:pt x="1714634" y="1631966"/>
                </a:lnTo>
                <a:lnTo>
                  <a:pt x="0" y="16319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7152" r="0" b="-129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94154" y="4802267"/>
            <a:ext cx="497414" cy="498347"/>
          </a:xfrm>
          <a:custGeom>
            <a:avLst/>
            <a:gdLst/>
            <a:ahLst/>
            <a:cxnLst/>
            <a:rect r="r" b="b" t="t" l="l"/>
            <a:pathLst>
              <a:path h="498347" w="497414">
                <a:moveTo>
                  <a:pt x="0" y="0"/>
                </a:moveTo>
                <a:lnTo>
                  <a:pt x="497413" y="0"/>
                </a:lnTo>
                <a:lnTo>
                  <a:pt x="497413" y="498347"/>
                </a:lnTo>
                <a:lnTo>
                  <a:pt x="0" y="4983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5204" y="541405"/>
            <a:ext cx="8865758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  <a:r>
              <a:rPr lang="en-US" b="true" sz="7200" strike="noStrike" u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quipo de trabajo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5204" y="1966726"/>
            <a:ext cx="41573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4F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Jose Paredes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4539048"/>
            <a:ext cx="5264877" cy="145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6"/>
              </a:lnSpc>
            </a:pPr>
            <a:r>
              <a:rPr lang="en-US" sz="4212" b="true">
                <a:solidFill>
                  <a:srgbClr val="F4F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Benjamin Julian Latella Colucho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06545" y="1966726"/>
            <a:ext cx="62690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4F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Javier Leonel Costa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67107" y="4658598"/>
            <a:ext cx="52476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4F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Emmanuel villa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00488" y="8870926"/>
            <a:ext cx="3234517" cy="70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6"/>
              </a:lnSpc>
            </a:pPr>
            <a:r>
              <a:rPr lang="en-US" sz="4212" b="true">
                <a:solidFill>
                  <a:srgbClr val="F4F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Ivan Roglich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5180" y="3251268"/>
            <a:ext cx="3357414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1055" y="6319355"/>
            <a:ext cx="2018556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19032" y="7306145"/>
            <a:ext cx="5264877" cy="2103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497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Documentador</a:t>
            </a:r>
          </a:p>
          <a:p>
            <a:pPr algn="ctr">
              <a:lnSpc>
                <a:spcPts val="5521"/>
              </a:lnSpc>
              <a:spcBef>
                <a:spcPct val="0"/>
              </a:spcBef>
            </a:pPr>
            <a:r>
              <a:rPr lang="en-US" sz="4974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 alma del equipo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94206" y="3251268"/>
            <a:ext cx="6350512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Frontend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69350" y="5865965"/>
            <a:ext cx="6350512" cy="85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Investigador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28690" y="-377491"/>
            <a:ext cx="7522745" cy="11041982"/>
            <a:chOff x="0" y="0"/>
            <a:chExt cx="1981299" cy="2908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1299" cy="2908176"/>
            </a:xfrm>
            <a:custGeom>
              <a:avLst/>
              <a:gdLst/>
              <a:ahLst/>
              <a:cxnLst/>
              <a:rect r="r" b="b" t="t" l="l"/>
              <a:pathLst>
                <a:path h="2908176" w="1981299">
                  <a:moveTo>
                    <a:pt x="0" y="0"/>
                  </a:moveTo>
                  <a:lnTo>
                    <a:pt x="1981299" y="0"/>
                  </a:lnTo>
                  <a:lnTo>
                    <a:pt x="1981299" y="2908176"/>
                  </a:lnTo>
                  <a:lnTo>
                    <a:pt x="0" y="2908176"/>
                  </a:lnTo>
                  <a:close/>
                </a:path>
              </a:pathLst>
            </a:custGeom>
            <a:solidFill>
              <a:srgbClr val="22496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81299" cy="2946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7071" y="453606"/>
            <a:ext cx="17913858" cy="1992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16"/>
              </a:lnSpc>
            </a:pPr>
            <a:r>
              <a:rPr lang="en-US" sz="13888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68094" y="2388544"/>
            <a:ext cx="6535705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Introduccion......................................4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8094" y="3003871"/>
            <a:ext cx="6543148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sprites juego......................................5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02942" y="3619197"/>
            <a:ext cx="6500857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sprites menu.....................................6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61676" y="4234524"/>
            <a:ext cx="6500790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Enemigos...........................................7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61676" y="4849851"/>
            <a:ext cx="6497542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Jefe final.............................................8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20907" y="5465178"/>
            <a:ext cx="6541558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Que usamos......................................9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6543" y="6080504"/>
            <a:ext cx="6545923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Que usamos para arduino............10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02942" y="6695831"/>
            <a:ext cx="6611525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Modelo del joystick........................11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65658" y="7851238"/>
            <a:ext cx="6648809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Triptico frontal.................................13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02942" y="7311158"/>
            <a:ext cx="6611525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Sugerencias.....................................12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61676" y="9072484"/>
            <a:ext cx="6593559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Manual.............................................15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02942" y="8461861"/>
            <a:ext cx="6648809" cy="46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694">
                <a:solidFill>
                  <a:srgbClr val="F4F8FF"/>
                </a:solidFill>
                <a:latin typeface="Open Sans"/>
                <a:ea typeface="Open Sans"/>
                <a:cs typeface="Open Sans"/>
                <a:sym typeface="Open Sans"/>
              </a:rPr>
              <a:t>Triptico trasero................................14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13652">
                <a:alpha val="100000"/>
              </a:srgbClr>
            </a:gs>
            <a:gs pos="50000">
              <a:srgbClr val="005B89">
                <a:alpha val="100000"/>
              </a:srgbClr>
            </a:gs>
            <a:gs pos="100000">
              <a:srgbClr val="0295E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439" y="4102258"/>
            <a:ext cx="17913858" cy="199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16"/>
              </a:lnSpc>
            </a:pPr>
            <a:r>
              <a:rPr lang="en-US" sz="13888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Introducción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3652">
                <a:alpha val="100000"/>
              </a:srgbClr>
            </a:gs>
            <a:gs pos="33333">
              <a:srgbClr val="005B89">
                <a:alpha val="100000"/>
              </a:srgbClr>
            </a:gs>
            <a:gs pos="66667">
              <a:srgbClr val="0295E2">
                <a:alpha val="100000"/>
              </a:srgbClr>
            </a:gs>
            <a:gs pos="100000">
              <a:srgbClr val="03689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60285" y="608741"/>
            <a:ext cx="6234410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Sprites juego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13754" y="3466824"/>
            <a:ext cx="3095983" cy="3063955"/>
          </a:xfrm>
          <a:custGeom>
            <a:avLst/>
            <a:gdLst/>
            <a:ahLst/>
            <a:cxnLst/>
            <a:rect r="r" b="b" t="t" l="l"/>
            <a:pathLst>
              <a:path h="3063955" w="3095983">
                <a:moveTo>
                  <a:pt x="0" y="0"/>
                </a:moveTo>
                <a:lnTo>
                  <a:pt x="3095982" y="0"/>
                </a:lnTo>
                <a:lnTo>
                  <a:pt x="3095982" y="3063956"/>
                </a:lnTo>
                <a:lnTo>
                  <a:pt x="0" y="3063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4707" y="3304899"/>
            <a:ext cx="1511254" cy="4114800"/>
          </a:xfrm>
          <a:custGeom>
            <a:avLst/>
            <a:gdLst/>
            <a:ahLst/>
            <a:cxnLst/>
            <a:rect r="r" b="b" t="t" l="l"/>
            <a:pathLst>
              <a:path h="4114800" w="1511254">
                <a:moveTo>
                  <a:pt x="0" y="0"/>
                </a:moveTo>
                <a:lnTo>
                  <a:pt x="1511254" y="0"/>
                </a:lnTo>
                <a:lnTo>
                  <a:pt x="15112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33629" y="3627355"/>
            <a:ext cx="2608239" cy="137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9"/>
              </a:lnSpc>
            </a:pPr>
            <a:r>
              <a:rPr lang="en-US" sz="282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Sprites de Movimiento</a:t>
            </a:r>
          </a:p>
          <a:p>
            <a:pPr algn="ctr" marL="0" indent="0" lvl="0">
              <a:lnSpc>
                <a:spcPts val="3619"/>
              </a:lnSpc>
            </a:pPr>
            <a:r>
              <a:rPr lang="en-US" sz="282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(ASD)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33629" y="5333724"/>
            <a:ext cx="2608239" cy="45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9"/>
              </a:lnSpc>
            </a:pPr>
            <a:r>
              <a:rPr lang="en-US" sz="282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Salto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33629" y="5805125"/>
            <a:ext cx="2608239" cy="45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9"/>
              </a:lnSpc>
            </a:pPr>
            <a:r>
              <a:rPr lang="en-US" sz="282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Correr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33629" y="6294467"/>
            <a:ext cx="2608239" cy="45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19"/>
              </a:lnSpc>
            </a:pPr>
            <a:r>
              <a:rPr lang="en-US" sz="282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Dash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39141" y="1953929"/>
            <a:ext cx="3262245" cy="3262245"/>
          </a:xfrm>
          <a:custGeom>
            <a:avLst/>
            <a:gdLst/>
            <a:ahLst/>
            <a:cxnLst/>
            <a:rect r="r" b="b" t="t" l="l"/>
            <a:pathLst>
              <a:path h="3262245" w="3262245">
                <a:moveTo>
                  <a:pt x="0" y="0"/>
                </a:moveTo>
                <a:lnTo>
                  <a:pt x="3262245" y="0"/>
                </a:lnTo>
                <a:lnTo>
                  <a:pt x="3262245" y="3262245"/>
                </a:lnTo>
                <a:lnTo>
                  <a:pt x="0" y="3262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25864" y="1953929"/>
            <a:ext cx="3262245" cy="3262245"/>
          </a:xfrm>
          <a:custGeom>
            <a:avLst/>
            <a:gdLst/>
            <a:ahLst/>
            <a:cxnLst/>
            <a:rect r="r" b="b" t="t" l="l"/>
            <a:pathLst>
              <a:path h="3262245" w="3262245">
                <a:moveTo>
                  <a:pt x="0" y="0"/>
                </a:moveTo>
                <a:lnTo>
                  <a:pt x="3262245" y="0"/>
                </a:lnTo>
                <a:lnTo>
                  <a:pt x="3262245" y="3262245"/>
                </a:lnTo>
                <a:lnTo>
                  <a:pt x="0" y="3262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25864" y="5788577"/>
            <a:ext cx="3262245" cy="3262245"/>
          </a:xfrm>
          <a:custGeom>
            <a:avLst/>
            <a:gdLst/>
            <a:ahLst/>
            <a:cxnLst/>
            <a:rect r="r" b="b" t="t" l="l"/>
            <a:pathLst>
              <a:path h="3262245" w="3262245">
                <a:moveTo>
                  <a:pt x="0" y="0"/>
                </a:moveTo>
                <a:lnTo>
                  <a:pt x="3262245" y="0"/>
                </a:lnTo>
                <a:lnTo>
                  <a:pt x="3262245" y="3262245"/>
                </a:lnTo>
                <a:lnTo>
                  <a:pt x="0" y="32622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39141" y="5788577"/>
            <a:ext cx="3262245" cy="3262245"/>
          </a:xfrm>
          <a:custGeom>
            <a:avLst/>
            <a:gdLst/>
            <a:ahLst/>
            <a:cxnLst/>
            <a:rect r="r" b="b" t="t" l="l"/>
            <a:pathLst>
              <a:path h="3262245" w="3262245">
                <a:moveTo>
                  <a:pt x="0" y="0"/>
                </a:moveTo>
                <a:lnTo>
                  <a:pt x="3262245" y="0"/>
                </a:lnTo>
                <a:lnTo>
                  <a:pt x="3262245" y="3262245"/>
                </a:lnTo>
                <a:lnTo>
                  <a:pt x="0" y="3262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09506" y="9422007"/>
            <a:ext cx="2608239" cy="373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9"/>
              </a:lnSpc>
            </a:pPr>
            <a:r>
              <a:rPr lang="en-US" sz="232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Sprite juego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3652">
                <a:alpha val="100000"/>
              </a:srgbClr>
            </a:gs>
            <a:gs pos="33333">
              <a:srgbClr val="005B89">
                <a:alpha val="100000"/>
              </a:srgbClr>
            </a:gs>
            <a:gs pos="66667">
              <a:srgbClr val="0295E2">
                <a:alpha val="100000"/>
              </a:srgbClr>
            </a:gs>
            <a:gs pos="100000">
              <a:srgbClr val="03689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608" y="3550923"/>
            <a:ext cx="5325998" cy="3548446"/>
          </a:xfrm>
          <a:custGeom>
            <a:avLst/>
            <a:gdLst/>
            <a:ahLst/>
            <a:cxnLst/>
            <a:rect r="r" b="b" t="t" l="l"/>
            <a:pathLst>
              <a:path h="3548446" w="5325998">
                <a:moveTo>
                  <a:pt x="0" y="0"/>
                </a:moveTo>
                <a:lnTo>
                  <a:pt x="5325998" y="0"/>
                </a:lnTo>
                <a:lnTo>
                  <a:pt x="5325998" y="3548447"/>
                </a:lnTo>
                <a:lnTo>
                  <a:pt x="0" y="3548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45330" y="1028700"/>
            <a:ext cx="4894853" cy="2857371"/>
          </a:xfrm>
          <a:custGeom>
            <a:avLst/>
            <a:gdLst/>
            <a:ahLst/>
            <a:cxnLst/>
            <a:rect r="r" b="b" t="t" l="l"/>
            <a:pathLst>
              <a:path h="2857371" w="4894853">
                <a:moveTo>
                  <a:pt x="0" y="0"/>
                </a:moveTo>
                <a:lnTo>
                  <a:pt x="4894853" y="0"/>
                </a:lnTo>
                <a:lnTo>
                  <a:pt x="4894853" y="2857371"/>
                </a:lnTo>
                <a:lnTo>
                  <a:pt x="0" y="2857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4514248" y="2457385"/>
            <a:ext cx="5831081" cy="2849912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766786" y="5143500"/>
            <a:ext cx="6492514" cy="3911739"/>
          </a:xfrm>
          <a:custGeom>
            <a:avLst/>
            <a:gdLst/>
            <a:ahLst/>
            <a:cxnLst/>
            <a:rect r="r" b="b" t="t" l="l"/>
            <a:pathLst>
              <a:path h="3911739" w="6492514">
                <a:moveTo>
                  <a:pt x="0" y="0"/>
                </a:moveTo>
                <a:lnTo>
                  <a:pt x="6492514" y="0"/>
                </a:lnTo>
                <a:lnTo>
                  <a:pt x="6492514" y="3911739"/>
                </a:lnTo>
                <a:lnTo>
                  <a:pt x="0" y="3911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35161" y="6093501"/>
            <a:ext cx="6269869" cy="1026046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215006" y="7394962"/>
            <a:ext cx="4681986" cy="2727257"/>
          </a:xfrm>
          <a:custGeom>
            <a:avLst/>
            <a:gdLst/>
            <a:ahLst/>
            <a:cxnLst/>
            <a:rect r="r" b="b" t="t" l="l"/>
            <a:pathLst>
              <a:path h="2727257" w="4681986">
                <a:moveTo>
                  <a:pt x="0" y="0"/>
                </a:moveTo>
                <a:lnTo>
                  <a:pt x="4681986" y="0"/>
                </a:lnTo>
                <a:lnTo>
                  <a:pt x="4681986" y="2727257"/>
                </a:lnTo>
                <a:lnTo>
                  <a:pt x="0" y="2727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9896992" y="8381835"/>
            <a:ext cx="2895764" cy="376755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1365096" y="549402"/>
            <a:ext cx="6511391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F4F8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Sprites menu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6368" y="2890527"/>
            <a:ext cx="2608239" cy="37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9"/>
              </a:lnSpc>
            </a:pPr>
            <a:r>
              <a:rPr lang="en-US" sz="232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Sprite menu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08161"/>
            <a:ext cx="18954288" cy="10820552"/>
            <a:chOff x="0" y="0"/>
            <a:chExt cx="4992076" cy="2849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2076" cy="2849857"/>
            </a:xfrm>
            <a:custGeom>
              <a:avLst/>
              <a:gdLst/>
              <a:ahLst/>
              <a:cxnLst/>
              <a:rect r="r" b="b" t="t" l="l"/>
              <a:pathLst>
                <a:path h="2849857" w="4992076">
                  <a:moveTo>
                    <a:pt x="0" y="0"/>
                  </a:moveTo>
                  <a:lnTo>
                    <a:pt x="4992076" y="0"/>
                  </a:lnTo>
                  <a:lnTo>
                    <a:pt x="4992076" y="2849857"/>
                  </a:lnTo>
                  <a:lnTo>
                    <a:pt x="0" y="2849857"/>
                  </a:lnTo>
                  <a:close/>
                </a:path>
              </a:pathLst>
            </a:custGeom>
            <a:gradFill rotWithShape="true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992076" cy="2878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17114" y="2598217"/>
            <a:ext cx="4121960" cy="2771663"/>
          </a:xfrm>
          <a:custGeom>
            <a:avLst/>
            <a:gdLst/>
            <a:ahLst/>
            <a:cxnLst/>
            <a:rect r="r" b="b" t="t" l="l"/>
            <a:pathLst>
              <a:path h="2771663" w="4121960">
                <a:moveTo>
                  <a:pt x="0" y="0"/>
                </a:moveTo>
                <a:lnTo>
                  <a:pt x="4121961" y="0"/>
                </a:lnTo>
                <a:lnTo>
                  <a:pt x="4121961" y="2771663"/>
                </a:lnTo>
                <a:lnTo>
                  <a:pt x="0" y="277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06296" y="1646280"/>
            <a:ext cx="3941697" cy="2922030"/>
          </a:xfrm>
          <a:custGeom>
            <a:avLst/>
            <a:gdLst/>
            <a:ahLst/>
            <a:cxnLst/>
            <a:rect r="r" b="b" t="t" l="l"/>
            <a:pathLst>
              <a:path h="2922030" w="3941697">
                <a:moveTo>
                  <a:pt x="0" y="0"/>
                </a:moveTo>
                <a:lnTo>
                  <a:pt x="3941697" y="0"/>
                </a:lnTo>
                <a:lnTo>
                  <a:pt x="3941697" y="2922031"/>
                </a:lnTo>
                <a:lnTo>
                  <a:pt x="0" y="2922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68472" y="2280085"/>
            <a:ext cx="4090828" cy="2792631"/>
          </a:xfrm>
          <a:custGeom>
            <a:avLst/>
            <a:gdLst/>
            <a:ahLst/>
            <a:cxnLst/>
            <a:rect r="r" b="b" t="t" l="l"/>
            <a:pathLst>
              <a:path h="2792631" w="4090828">
                <a:moveTo>
                  <a:pt x="0" y="0"/>
                </a:moveTo>
                <a:lnTo>
                  <a:pt x="4090828" y="0"/>
                </a:lnTo>
                <a:lnTo>
                  <a:pt x="4090828" y="2792631"/>
                </a:lnTo>
                <a:lnTo>
                  <a:pt x="0" y="2792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68350" y="6175724"/>
            <a:ext cx="5976810" cy="3667131"/>
          </a:xfrm>
          <a:custGeom>
            <a:avLst/>
            <a:gdLst/>
            <a:ahLst/>
            <a:cxnLst/>
            <a:rect r="r" b="b" t="t" l="l"/>
            <a:pathLst>
              <a:path h="3667131" w="5976810">
                <a:moveTo>
                  <a:pt x="0" y="0"/>
                </a:moveTo>
                <a:lnTo>
                  <a:pt x="5976810" y="0"/>
                </a:lnTo>
                <a:lnTo>
                  <a:pt x="5976810" y="3667131"/>
                </a:lnTo>
                <a:lnTo>
                  <a:pt x="0" y="3667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89" t="0" r="-1772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7114" y="856932"/>
            <a:ext cx="4949378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CB6CE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Enemigos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3406" y="5651634"/>
            <a:ext cx="4949378" cy="6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"/>
              </a:lnSpc>
              <a:spcBef>
                <a:spcPct val="0"/>
              </a:spcBef>
            </a:pPr>
            <a:r>
              <a:rPr lang="en-US" sz="4200">
                <a:solidFill>
                  <a:srgbClr val="CB6CE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Aereo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82066" y="5013078"/>
            <a:ext cx="4949378" cy="6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"/>
              </a:lnSpc>
              <a:spcBef>
                <a:spcPct val="0"/>
              </a:spcBef>
            </a:pPr>
            <a:r>
              <a:rPr lang="en-US" sz="4200">
                <a:solidFill>
                  <a:srgbClr val="CB6CE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Terrestre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39197" y="5651634"/>
            <a:ext cx="4949378" cy="6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2"/>
              </a:lnSpc>
              <a:spcBef>
                <a:spcPct val="0"/>
              </a:spcBef>
            </a:pPr>
            <a:r>
              <a:rPr lang="en-US" sz="4200">
                <a:solidFill>
                  <a:srgbClr val="CB6CE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Terrestre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08161"/>
            <a:ext cx="18954288" cy="10820552"/>
            <a:chOff x="0" y="0"/>
            <a:chExt cx="4992076" cy="2849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2076" cy="2849857"/>
            </a:xfrm>
            <a:custGeom>
              <a:avLst/>
              <a:gdLst/>
              <a:ahLst/>
              <a:cxnLst/>
              <a:rect r="r" b="b" t="t" l="l"/>
              <a:pathLst>
                <a:path h="2849857" w="4992076">
                  <a:moveTo>
                    <a:pt x="0" y="0"/>
                  </a:moveTo>
                  <a:lnTo>
                    <a:pt x="4992076" y="0"/>
                  </a:lnTo>
                  <a:lnTo>
                    <a:pt x="4992076" y="2849857"/>
                  </a:lnTo>
                  <a:lnTo>
                    <a:pt x="0" y="2849857"/>
                  </a:lnTo>
                  <a:close/>
                </a:path>
              </a:pathLst>
            </a:custGeom>
            <a:gradFill rotWithShape="true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992076" cy="2878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9788" y="2365750"/>
            <a:ext cx="4706704" cy="3756012"/>
          </a:xfrm>
          <a:custGeom>
            <a:avLst/>
            <a:gdLst/>
            <a:ahLst/>
            <a:cxnLst/>
            <a:rect r="r" b="b" t="t" l="l"/>
            <a:pathLst>
              <a:path h="3756012" w="4706704">
                <a:moveTo>
                  <a:pt x="0" y="0"/>
                </a:moveTo>
                <a:lnTo>
                  <a:pt x="4706704" y="0"/>
                </a:lnTo>
                <a:lnTo>
                  <a:pt x="4706704" y="3756012"/>
                </a:lnTo>
                <a:lnTo>
                  <a:pt x="0" y="3756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7114" y="856932"/>
            <a:ext cx="4949378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CB6CE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Jefe final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87320" y="2368951"/>
            <a:ext cx="44337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Cierra el area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92904" y="3951371"/>
            <a:ext cx="72225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Gran cantidad de vida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21476" y="5533791"/>
            <a:ext cx="81654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Movimientos inesperado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0874" y="7116211"/>
            <a:ext cx="542663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CB6CE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Ataque sorpresa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08161"/>
            <a:ext cx="18954288" cy="10820552"/>
            <a:chOff x="0" y="0"/>
            <a:chExt cx="4992076" cy="28498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92076" cy="2849857"/>
            </a:xfrm>
            <a:custGeom>
              <a:avLst/>
              <a:gdLst/>
              <a:ahLst/>
              <a:cxnLst/>
              <a:rect r="r" b="b" t="t" l="l"/>
              <a:pathLst>
                <a:path h="2849857" w="4992076">
                  <a:moveTo>
                    <a:pt x="0" y="0"/>
                  </a:moveTo>
                  <a:lnTo>
                    <a:pt x="4992076" y="0"/>
                  </a:lnTo>
                  <a:lnTo>
                    <a:pt x="4992076" y="2849857"/>
                  </a:lnTo>
                  <a:lnTo>
                    <a:pt x="0" y="2849857"/>
                  </a:lnTo>
                  <a:close/>
                </a:path>
              </a:pathLst>
            </a:custGeom>
            <a:gradFill rotWithShape="true">
              <a:gsLst>
                <a:gs pos="0">
                  <a:srgbClr val="013652">
                    <a:alpha val="79000"/>
                  </a:srgbClr>
                </a:gs>
                <a:gs pos="50000">
                  <a:srgbClr val="005B89">
                    <a:alpha val="79000"/>
                  </a:srgbClr>
                </a:gs>
                <a:gs pos="100000">
                  <a:srgbClr val="0295E2">
                    <a:alpha val="79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992076" cy="2878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68839" y="1912924"/>
            <a:ext cx="2200038" cy="2200038"/>
          </a:xfrm>
          <a:custGeom>
            <a:avLst/>
            <a:gdLst/>
            <a:ahLst/>
            <a:cxnLst/>
            <a:rect r="r" b="b" t="t" l="l"/>
            <a:pathLst>
              <a:path h="2200038" w="2200038">
                <a:moveTo>
                  <a:pt x="0" y="0"/>
                </a:moveTo>
                <a:lnTo>
                  <a:pt x="2200037" y="0"/>
                </a:lnTo>
                <a:lnTo>
                  <a:pt x="2200037" y="2200037"/>
                </a:lnTo>
                <a:lnTo>
                  <a:pt x="0" y="2200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02051" y="1833430"/>
            <a:ext cx="2359025" cy="2359025"/>
          </a:xfrm>
          <a:custGeom>
            <a:avLst/>
            <a:gdLst/>
            <a:ahLst/>
            <a:cxnLst/>
            <a:rect r="r" b="b" t="t" l="l"/>
            <a:pathLst>
              <a:path h="2359025" w="2359025">
                <a:moveTo>
                  <a:pt x="0" y="0"/>
                </a:moveTo>
                <a:lnTo>
                  <a:pt x="2359025" y="0"/>
                </a:lnTo>
                <a:lnTo>
                  <a:pt x="2359025" y="2359025"/>
                </a:lnTo>
                <a:lnTo>
                  <a:pt x="0" y="235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02051" y="5073491"/>
            <a:ext cx="2509139" cy="2506002"/>
          </a:xfrm>
          <a:custGeom>
            <a:avLst/>
            <a:gdLst/>
            <a:ahLst/>
            <a:cxnLst/>
            <a:rect r="r" b="b" t="t" l="l"/>
            <a:pathLst>
              <a:path h="2506002" w="2509139">
                <a:moveTo>
                  <a:pt x="0" y="0"/>
                </a:moveTo>
                <a:lnTo>
                  <a:pt x="2509139" y="0"/>
                </a:lnTo>
                <a:lnTo>
                  <a:pt x="2509139" y="2506003"/>
                </a:lnTo>
                <a:lnTo>
                  <a:pt x="0" y="2506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733827" y="5073491"/>
            <a:ext cx="2270061" cy="2270061"/>
          </a:xfrm>
          <a:custGeom>
            <a:avLst/>
            <a:gdLst/>
            <a:ahLst/>
            <a:cxnLst/>
            <a:rect r="r" b="b" t="t" l="l"/>
            <a:pathLst>
              <a:path h="2270061" w="2270061">
                <a:moveTo>
                  <a:pt x="0" y="0"/>
                </a:moveTo>
                <a:lnTo>
                  <a:pt x="2270061" y="0"/>
                </a:lnTo>
                <a:lnTo>
                  <a:pt x="2270061" y="2270062"/>
                </a:lnTo>
                <a:lnTo>
                  <a:pt x="0" y="227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89801" y="1882203"/>
            <a:ext cx="2230758" cy="2230758"/>
          </a:xfrm>
          <a:custGeom>
            <a:avLst/>
            <a:gdLst/>
            <a:ahLst/>
            <a:cxnLst/>
            <a:rect r="r" b="b" t="t" l="l"/>
            <a:pathLst>
              <a:path h="2230758" w="2230758">
                <a:moveTo>
                  <a:pt x="0" y="0"/>
                </a:moveTo>
                <a:lnTo>
                  <a:pt x="2230758" y="0"/>
                </a:lnTo>
                <a:lnTo>
                  <a:pt x="2230758" y="2230758"/>
                </a:lnTo>
                <a:lnTo>
                  <a:pt x="0" y="2230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11340" y="5143500"/>
            <a:ext cx="2200053" cy="2200053"/>
          </a:xfrm>
          <a:custGeom>
            <a:avLst/>
            <a:gdLst/>
            <a:ahLst/>
            <a:cxnLst/>
            <a:rect r="r" b="b" t="t" l="l"/>
            <a:pathLst>
              <a:path h="2200053" w="2200053">
                <a:moveTo>
                  <a:pt x="0" y="0"/>
                </a:moveTo>
                <a:lnTo>
                  <a:pt x="2200053" y="0"/>
                </a:lnTo>
                <a:lnTo>
                  <a:pt x="2200053" y="2200053"/>
                </a:lnTo>
                <a:lnTo>
                  <a:pt x="0" y="22000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20132" y="7931919"/>
            <a:ext cx="2922863" cy="2103072"/>
          </a:xfrm>
          <a:custGeom>
            <a:avLst/>
            <a:gdLst/>
            <a:ahLst/>
            <a:cxnLst/>
            <a:rect r="r" b="b" t="t" l="l"/>
            <a:pathLst>
              <a:path h="2103072" w="2922863">
                <a:moveTo>
                  <a:pt x="0" y="0"/>
                </a:moveTo>
                <a:lnTo>
                  <a:pt x="2922863" y="0"/>
                </a:lnTo>
                <a:lnTo>
                  <a:pt x="2922863" y="2103072"/>
                </a:lnTo>
                <a:lnTo>
                  <a:pt x="0" y="21030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397" t="0" r="-339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17114" y="856932"/>
            <a:ext cx="4023048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CB6CE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librerias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6244" y="2118702"/>
            <a:ext cx="2379803" cy="653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73"/>
              </a:lnSpc>
            </a:pPr>
            <a:r>
              <a:rPr lang="en-US" sz="411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Pygame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6244" y="3119207"/>
            <a:ext cx="1342366" cy="65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8"/>
              </a:lnSpc>
            </a:pPr>
            <a:r>
              <a:rPr lang="en-US" sz="41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6244" y="4012836"/>
            <a:ext cx="845777" cy="65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8"/>
              </a:lnSpc>
            </a:pPr>
            <a:r>
              <a:rPr lang="en-US" sz="41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7114" y="6335807"/>
            <a:ext cx="4023048" cy="203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CB6CE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librerias arduino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7114" y="8723153"/>
            <a:ext cx="2470519" cy="65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8"/>
              </a:lnSpc>
            </a:pPr>
            <a:r>
              <a:rPr lang="en-US" sz="41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Pyserial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78906" y="7286403"/>
            <a:ext cx="2179903" cy="52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6"/>
              </a:lnSpc>
            </a:pPr>
            <a:r>
              <a:rPr lang="en-US" sz="3111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LibreSprite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68912" y="455104"/>
            <a:ext cx="7908647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2"/>
              </a:lnSpc>
              <a:spcBef>
                <a:spcPct val="0"/>
              </a:spcBef>
            </a:pPr>
            <a:r>
              <a:rPr lang="en-US" sz="7200">
                <a:solidFill>
                  <a:srgbClr val="CB6CE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 usamos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6244" y="4906465"/>
            <a:ext cx="2379803" cy="65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8"/>
              </a:lnSpc>
            </a:pPr>
            <a:r>
              <a:rPr lang="en-US" sz="411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Random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DAGz0q1bPBo</dc:identifier>
  <dcterms:modified xsi:type="dcterms:W3CDTF">2011-08-01T06:04:30Z</dcterms:modified>
  <cp:revision>1</cp:revision>
  <dc:title>programacion</dc:title>
</cp:coreProperties>
</file>